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67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76E741-7AC1-44B2-8671-8B61C29E484A}" v="13" dt="2026-06-22T04:12:12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custSel addSld delSld modSld">
      <pc:chgData name="saif siddiqui" userId="96bb672f4a89912b" providerId="LiveId" clId="{A8B009FD-9389-4E07-BCFA-EC92353844F4}" dt="2026-06-22T04:13:27.739" v="393" actId="14100"/>
      <pc:docMkLst>
        <pc:docMk/>
      </pc:docMkLst>
      <pc:sldChg chg="del">
        <pc:chgData name="saif siddiqui" userId="96bb672f4a89912b" providerId="LiveId" clId="{A8B009FD-9389-4E07-BCFA-EC92353844F4}" dt="2026-06-21T09:26:47.769" v="1" actId="2696"/>
        <pc:sldMkLst>
          <pc:docMk/>
          <pc:sldMk cId="3151560659" sldId="256"/>
        </pc:sldMkLst>
      </pc:sldChg>
      <pc:sldChg chg="addSp modSp mod">
        <pc:chgData name="saif siddiqui" userId="96bb672f4a89912b" providerId="LiveId" clId="{A8B009FD-9389-4E07-BCFA-EC92353844F4}" dt="2026-06-22T04:04:06.778" v="283" actId="1076"/>
        <pc:sldMkLst>
          <pc:docMk/>
          <pc:sldMk cId="2029446195" sldId="257"/>
        </pc:sldMkLst>
        <pc:spChg chg="mod">
          <ac:chgData name="saif siddiqui" userId="96bb672f4a89912b" providerId="LiveId" clId="{A8B009FD-9389-4E07-BCFA-EC92353844F4}" dt="2026-06-21T09:32:59.400" v="218" actId="255"/>
          <ac:spMkLst>
            <pc:docMk/>
            <pc:sldMk cId="2029446195" sldId="257"/>
            <ac:spMk id="2" creationId="{CBE85383-2F6C-8620-E9BE-FFF384AF8C3E}"/>
          </ac:spMkLst>
        </pc:spChg>
        <pc:spChg chg="mod">
          <ac:chgData name="saif siddiqui" userId="96bb672f4a89912b" providerId="LiveId" clId="{A8B009FD-9389-4E07-BCFA-EC92353844F4}" dt="2026-06-22T04:02:57.863" v="276" actId="20577"/>
          <ac:spMkLst>
            <pc:docMk/>
            <pc:sldMk cId="2029446195" sldId="257"/>
            <ac:spMk id="3" creationId="{8C5647C9-5555-000F-D9A9-90B891945A73}"/>
          </ac:spMkLst>
        </pc:spChg>
        <pc:picChg chg="add mod">
          <ac:chgData name="saif siddiqui" userId="96bb672f4a89912b" providerId="LiveId" clId="{A8B009FD-9389-4E07-BCFA-EC92353844F4}" dt="2026-06-22T04:04:06.778" v="283" actId="1076"/>
          <ac:picMkLst>
            <pc:docMk/>
            <pc:sldMk cId="2029446195" sldId="257"/>
            <ac:picMk id="4" creationId="{6BDB7D45-AD59-F5A4-50AA-3386974356D4}"/>
          </ac:picMkLst>
        </pc:picChg>
      </pc:sldChg>
      <pc:sldChg chg="modSp mod">
        <pc:chgData name="saif siddiqui" userId="96bb672f4a89912b" providerId="LiveId" clId="{A8B009FD-9389-4E07-BCFA-EC92353844F4}" dt="2026-06-21T09:33:39.458" v="224" actId="255"/>
        <pc:sldMkLst>
          <pc:docMk/>
          <pc:sldMk cId="461997707" sldId="258"/>
        </pc:sldMkLst>
        <pc:spChg chg="mod">
          <ac:chgData name="saif siddiqui" userId="96bb672f4a89912b" providerId="LiveId" clId="{A8B009FD-9389-4E07-BCFA-EC92353844F4}" dt="2026-06-21T09:33:26.246" v="222" actId="2711"/>
          <ac:spMkLst>
            <pc:docMk/>
            <pc:sldMk cId="461997707" sldId="258"/>
            <ac:spMk id="2" creationId="{44D1DEA0-3E0C-DA30-891E-4BBF4F45984C}"/>
          </ac:spMkLst>
        </pc:spChg>
        <pc:spChg chg="mod">
          <ac:chgData name="saif siddiqui" userId="96bb672f4a89912b" providerId="LiveId" clId="{A8B009FD-9389-4E07-BCFA-EC92353844F4}" dt="2026-06-21T09:33:39.458" v="224" actId="255"/>
          <ac:spMkLst>
            <pc:docMk/>
            <pc:sldMk cId="461997707" sldId="258"/>
            <ac:spMk id="3" creationId="{9209E638-3AF6-95CD-A9D7-8EE2C0BC78BE}"/>
          </ac:spMkLst>
        </pc:spChg>
      </pc:sldChg>
      <pc:sldChg chg="addSp modSp mod">
        <pc:chgData name="saif siddiqui" userId="96bb672f4a89912b" providerId="LiveId" clId="{A8B009FD-9389-4E07-BCFA-EC92353844F4}" dt="2026-06-22T04:06:22.626" v="297" actId="1076"/>
        <pc:sldMkLst>
          <pc:docMk/>
          <pc:sldMk cId="3231695780" sldId="259"/>
        </pc:sldMkLst>
        <pc:spChg chg="mod">
          <ac:chgData name="saif siddiqui" userId="96bb672f4a89912b" providerId="LiveId" clId="{A8B009FD-9389-4E07-BCFA-EC92353844F4}" dt="2026-06-21T09:34:03.902" v="226" actId="255"/>
          <ac:spMkLst>
            <pc:docMk/>
            <pc:sldMk cId="3231695780" sldId="259"/>
            <ac:spMk id="2" creationId="{6B58AD9D-6C63-E747-16C6-9F6C1C836B39}"/>
          </ac:spMkLst>
        </pc:spChg>
        <pc:spChg chg="mod">
          <ac:chgData name="saif siddiqui" userId="96bb672f4a89912b" providerId="LiveId" clId="{A8B009FD-9389-4E07-BCFA-EC92353844F4}" dt="2026-06-22T04:05:31.419" v="287"/>
          <ac:spMkLst>
            <pc:docMk/>
            <pc:sldMk cId="3231695780" sldId="259"/>
            <ac:spMk id="3" creationId="{809801E1-BEF1-5140-E386-8DAEC27B40B1}"/>
          </ac:spMkLst>
        </pc:spChg>
        <pc:spChg chg="add">
          <ac:chgData name="saif siddiqui" userId="96bb672f4a89912b" providerId="LiveId" clId="{A8B009FD-9389-4E07-BCFA-EC92353844F4}" dt="2026-06-22T04:05:15.281" v="285"/>
          <ac:spMkLst>
            <pc:docMk/>
            <pc:sldMk cId="3231695780" sldId="259"/>
            <ac:spMk id="5" creationId="{23CCC37A-E851-D7A0-84C7-999CE146A02D}"/>
          </ac:spMkLst>
        </pc:spChg>
        <pc:picChg chg="add mod">
          <ac:chgData name="saif siddiqui" userId="96bb672f4a89912b" providerId="LiveId" clId="{A8B009FD-9389-4E07-BCFA-EC92353844F4}" dt="2026-06-22T04:06:22.626" v="297" actId="1076"/>
          <ac:picMkLst>
            <pc:docMk/>
            <pc:sldMk cId="3231695780" sldId="259"/>
            <ac:picMk id="7" creationId="{90CECE79-4492-075D-5B90-B1C9BC79C196}"/>
          </ac:picMkLst>
        </pc:picChg>
      </pc:sldChg>
      <pc:sldChg chg="addSp modSp mod">
        <pc:chgData name="saif siddiqui" userId="96bb672f4a89912b" providerId="LiveId" clId="{A8B009FD-9389-4E07-BCFA-EC92353844F4}" dt="2026-06-22T04:08:51.830" v="310" actId="1076"/>
        <pc:sldMkLst>
          <pc:docMk/>
          <pc:sldMk cId="1193178823" sldId="260"/>
        </pc:sldMkLst>
        <pc:spChg chg="mod">
          <ac:chgData name="saif siddiqui" userId="96bb672f4a89912b" providerId="LiveId" clId="{A8B009FD-9389-4E07-BCFA-EC92353844F4}" dt="2026-06-21T09:36:16.305" v="235" actId="255"/>
          <ac:spMkLst>
            <pc:docMk/>
            <pc:sldMk cId="1193178823" sldId="260"/>
            <ac:spMk id="2" creationId="{1D7CE775-337B-77E0-08C8-B84F40F681D7}"/>
          </ac:spMkLst>
        </pc:spChg>
        <pc:spChg chg="mod">
          <ac:chgData name="saif siddiqui" userId="96bb672f4a89912b" providerId="LiveId" clId="{A8B009FD-9389-4E07-BCFA-EC92353844F4}" dt="2026-06-21T09:36:39.689" v="240" actId="27636"/>
          <ac:spMkLst>
            <pc:docMk/>
            <pc:sldMk cId="1193178823" sldId="260"/>
            <ac:spMk id="3" creationId="{B31A866A-0BC1-53DD-D164-77848A85986E}"/>
          </ac:spMkLst>
        </pc:spChg>
        <pc:picChg chg="add mod">
          <ac:chgData name="saif siddiqui" userId="96bb672f4a89912b" providerId="LiveId" clId="{A8B009FD-9389-4E07-BCFA-EC92353844F4}" dt="2026-06-22T04:08:51.830" v="310" actId="1076"/>
          <ac:picMkLst>
            <pc:docMk/>
            <pc:sldMk cId="1193178823" sldId="260"/>
            <ac:picMk id="4" creationId="{F217B2CA-AE77-71A1-4A01-9A19376BC784}"/>
          </ac:picMkLst>
        </pc:picChg>
      </pc:sldChg>
      <pc:sldChg chg="addSp modSp mod">
        <pc:chgData name="saif siddiqui" userId="96bb672f4a89912b" providerId="LiveId" clId="{A8B009FD-9389-4E07-BCFA-EC92353844F4}" dt="2026-06-22T04:09:57.332" v="318" actId="1076"/>
        <pc:sldMkLst>
          <pc:docMk/>
          <pc:sldMk cId="897305760" sldId="261"/>
        </pc:sldMkLst>
        <pc:spChg chg="mod">
          <ac:chgData name="saif siddiqui" userId="96bb672f4a89912b" providerId="LiveId" clId="{A8B009FD-9389-4E07-BCFA-EC92353844F4}" dt="2026-06-21T09:36:57.831" v="242" actId="255"/>
          <ac:spMkLst>
            <pc:docMk/>
            <pc:sldMk cId="897305760" sldId="261"/>
            <ac:spMk id="2" creationId="{5D91D602-2F58-8D31-4770-5BECCFFB3660}"/>
          </ac:spMkLst>
        </pc:spChg>
        <pc:spChg chg="mod">
          <ac:chgData name="saif siddiqui" userId="96bb672f4a89912b" providerId="LiveId" clId="{A8B009FD-9389-4E07-BCFA-EC92353844F4}" dt="2026-06-21T09:37:11.931" v="245" actId="27636"/>
          <ac:spMkLst>
            <pc:docMk/>
            <pc:sldMk cId="897305760" sldId="261"/>
            <ac:spMk id="3" creationId="{B3466F37-6FED-7A14-54C2-D2283099534D}"/>
          </ac:spMkLst>
        </pc:spChg>
        <pc:picChg chg="add mod">
          <ac:chgData name="saif siddiqui" userId="96bb672f4a89912b" providerId="LiveId" clId="{A8B009FD-9389-4E07-BCFA-EC92353844F4}" dt="2026-06-22T04:09:57.332" v="318" actId="1076"/>
          <ac:picMkLst>
            <pc:docMk/>
            <pc:sldMk cId="897305760" sldId="261"/>
            <ac:picMk id="4" creationId="{1B70B0A8-7333-7203-93F1-27DDDE5F84A7}"/>
          </ac:picMkLst>
        </pc:picChg>
      </pc:sldChg>
      <pc:sldChg chg="addSp modSp mod">
        <pc:chgData name="saif siddiqui" userId="96bb672f4a89912b" providerId="LiveId" clId="{A8B009FD-9389-4E07-BCFA-EC92353844F4}" dt="2026-06-22T04:11:15.992" v="323" actId="1076"/>
        <pc:sldMkLst>
          <pc:docMk/>
          <pc:sldMk cId="2049063674" sldId="262"/>
        </pc:sldMkLst>
        <pc:spChg chg="mod">
          <ac:chgData name="saif siddiqui" userId="96bb672f4a89912b" providerId="LiveId" clId="{A8B009FD-9389-4E07-BCFA-EC92353844F4}" dt="2026-06-21T09:37:27.184" v="247" actId="255"/>
          <ac:spMkLst>
            <pc:docMk/>
            <pc:sldMk cId="2049063674" sldId="262"/>
            <ac:spMk id="2" creationId="{108D0290-635A-5922-821B-BA5060A44D41}"/>
          </ac:spMkLst>
        </pc:spChg>
        <pc:spChg chg="mod">
          <ac:chgData name="saif siddiqui" userId="96bb672f4a89912b" providerId="LiveId" clId="{A8B009FD-9389-4E07-BCFA-EC92353844F4}" dt="2026-06-21T09:37:40.108" v="249" actId="255"/>
          <ac:spMkLst>
            <pc:docMk/>
            <pc:sldMk cId="2049063674" sldId="262"/>
            <ac:spMk id="3" creationId="{8CD0E14E-05CB-5A76-313A-BD153ABDE427}"/>
          </ac:spMkLst>
        </pc:spChg>
        <pc:picChg chg="add mod">
          <ac:chgData name="saif siddiqui" userId="96bb672f4a89912b" providerId="LiveId" clId="{A8B009FD-9389-4E07-BCFA-EC92353844F4}" dt="2026-06-22T04:11:15.992" v="323" actId="1076"/>
          <ac:picMkLst>
            <pc:docMk/>
            <pc:sldMk cId="2049063674" sldId="262"/>
            <ac:picMk id="4" creationId="{B1325494-F0FF-5D53-7178-0B631EDFBDD6}"/>
          </ac:picMkLst>
        </pc:picChg>
      </pc:sldChg>
      <pc:sldChg chg="modSp mod">
        <pc:chgData name="saif siddiqui" userId="96bb672f4a89912b" providerId="LiveId" clId="{A8B009FD-9389-4E07-BCFA-EC92353844F4}" dt="2026-06-21T09:38:23.926" v="257" actId="27636"/>
        <pc:sldMkLst>
          <pc:docMk/>
          <pc:sldMk cId="1043725224" sldId="263"/>
        </pc:sldMkLst>
        <pc:spChg chg="mod">
          <ac:chgData name="saif siddiqui" userId="96bb672f4a89912b" providerId="LiveId" clId="{A8B009FD-9389-4E07-BCFA-EC92353844F4}" dt="2026-06-21T09:38:04.143" v="252" actId="255"/>
          <ac:spMkLst>
            <pc:docMk/>
            <pc:sldMk cId="1043725224" sldId="263"/>
            <ac:spMk id="2" creationId="{2B51115C-E926-00E6-082E-1B45CC806DD3}"/>
          </ac:spMkLst>
        </pc:spChg>
        <pc:spChg chg="mod">
          <ac:chgData name="saif siddiqui" userId="96bb672f4a89912b" providerId="LiveId" clId="{A8B009FD-9389-4E07-BCFA-EC92353844F4}" dt="2026-06-21T09:38:23.926" v="257" actId="27636"/>
          <ac:spMkLst>
            <pc:docMk/>
            <pc:sldMk cId="1043725224" sldId="263"/>
            <ac:spMk id="3" creationId="{B3BBB648-B1C6-4380-9613-855DDA141047}"/>
          </ac:spMkLst>
        </pc:spChg>
      </pc:sldChg>
      <pc:sldChg chg="modSp mod">
        <pc:chgData name="saif siddiqui" userId="96bb672f4a89912b" providerId="LiveId" clId="{A8B009FD-9389-4E07-BCFA-EC92353844F4}" dt="2026-06-21T09:39:01.674" v="261" actId="255"/>
        <pc:sldMkLst>
          <pc:docMk/>
          <pc:sldMk cId="3982950327" sldId="264"/>
        </pc:sldMkLst>
        <pc:spChg chg="mod">
          <ac:chgData name="saif siddiqui" userId="96bb672f4a89912b" providerId="LiveId" clId="{A8B009FD-9389-4E07-BCFA-EC92353844F4}" dt="2026-06-21T09:38:46.859" v="259" actId="255"/>
          <ac:spMkLst>
            <pc:docMk/>
            <pc:sldMk cId="3982950327" sldId="264"/>
            <ac:spMk id="2" creationId="{BCC5F54A-DC95-298E-6FDD-94E10A08765E}"/>
          </ac:spMkLst>
        </pc:spChg>
        <pc:spChg chg="mod">
          <ac:chgData name="saif siddiqui" userId="96bb672f4a89912b" providerId="LiveId" clId="{A8B009FD-9389-4E07-BCFA-EC92353844F4}" dt="2026-06-21T09:39:01.674" v="261" actId="255"/>
          <ac:spMkLst>
            <pc:docMk/>
            <pc:sldMk cId="3982950327" sldId="264"/>
            <ac:spMk id="3" creationId="{74CA61D6-4F69-8F42-6B14-55BB72F7EB95}"/>
          </ac:spMkLst>
        </pc:spChg>
      </pc:sldChg>
      <pc:sldChg chg="addSp delSp modSp mod">
        <pc:chgData name="saif siddiqui" userId="96bb672f4a89912b" providerId="LiveId" clId="{A8B009FD-9389-4E07-BCFA-EC92353844F4}" dt="2026-06-22T04:13:27.739" v="393" actId="14100"/>
        <pc:sldMkLst>
          <pc:docMk/>
          <pc:sldMk cId="1371793069" sldId="265"/>
        </pc:sldMkLst>
        <pc:spChg chg="mod">
          <ac:chgData name="saif siddiqui" userId="96bb672f4a89912b" providerId="LiveId" clId="{A8B009FD-9389-4E07-BCFA-EC92353844F4}" dt="2026-06-21T09:31:03.124" v="109"/>
          <ac:spMkLst>
            <pc:docMk/>
            <pc:sldMk cId="1371793069" sldId="265"/>
            <ac:spMk id="2" creationId="{2A055C2E-0591-2D5A-FF98-2A2EE56B379B}"/>
          </ac:spMkLst>
        </pc:spChg>
        <pc:spChg chg="del mod">
          <ac:chgData name="saif siddiqui" userId="96bb672f4a89912b" providerId="LiveId" clId="{A8B009FD-9389-4E07-BCFA-EC92353844F4}" dt="2026-06-22T04:12:12.024" v="324" actId="931"/>
          <ac:spMkLst>
            <pc:docMk/>
            <pc:sldMk cId="1371793069" sldId="265"/>
            <ac:spMk id="3" creationId="{79FBF81A-9225-6F55-B41D-3B9A73F220F2}"/>
          </ac:spMkLst>
        </pc:spChg>
        <pc:spChg chg="add del mod">
          <ac:chgData name="saif siddiqui" userId="96bb672f4a89912b" providerId="LiveId" clId="{A8B009FD-9389-4E07-BCFA-EC92353844F4}" dt="2026-06-22T04:13:10.045" v="391" actId="21"/>
          <ac:spMkLst>
            <pc:docMk/>
            <pc:sldMk cId="1371793069" sldId="265"/>
            <ac:spMk id="6" creationId="{0A74DA48-B2CD-A457-3889-14637093DDC7}"/>
          </ac:spMkLst>
        </pc:spChg>
        <pc:picChg chg="add mod">
          <ac:chgData name="saif siddiqui" userId="96bb672f4a89912b" providerId="LiveId" clId="{A8B009FD-9389-4E07-BCFA-EC92353844F4}" dt="2026-06-22T04:13:27.739" v="393" actId="14100"/>
          <ac:picMkLst>
            <pc:docMk/>
            <pc:sldMk cId="1371793069" sldId="265"/>
            <ac:picMk id="5" creationId="{E0F78559-40F3-C2D4-C1DF-C063DEDA2535}"/>
          </ac:picMkLst>
        </pc:picChg>
      </pc:sldChg>
      <pc:sldChg chg="addSp modSp mod">
        <pc:chgData name="saif siddiqui" userId="96bb672f4a89912b" providerId="LiveId" clId="{A8B009FD-9389-4E07-BCFA-EC92353844F4}" dt="2026-06-22T04:07:32.953" v="304" actId="1076"/>
        <pc:sldMkLst>
          <pc:docMk/>
          <pc:sldMk cId="4205751783" sldId="266"/>
        </pc:sldMkLst>
        <pc:spChg chg="mod">
          <ac:chgData name="saif siddiqui" userId="96bb672f4a89912b" providerId="LiveId" clId="{A8B009FD-9389-4E07-BCFA-EC92353844F4}" dt="2026-06-21T09:34:58.801" v="230" actId="255"/>
          <ac:spMkLst>
            <pc:docMk/>
            <pc:sldMk cId="4205751783" sldId="266"/>
            <ac:spMk id="2" creationId="{0BA72851-D455-915E-601C-82CF2F42A8CC}"/>
          </ac:spMkLst>
        </pc:spChg>
        <pc:spChg chg="mod">
          <ac:chgData name="saif siddiqui" userId="96bb672f4a89912b" providerId="LiveId" clId="{A8B009FD-9389-4E07-BCFA-EC92353844F4}" dt="2026-06-21T09:35:25.067" v="232" actId="255"/>
          <ac:spMkLst>
            <pc:docMk/>
            <pc:sldMk cId="4205751783" sldId="266"/>
            <ac:spMk id="3" creationId="{EFBDE37D-7550-EF75-73C2-DC9AFAFA6A98}"/>
          </ac:spMkLst>
        </pc:spChg>
        <pc:picChg chg="add mod">
          <ac:chgData name="saif siddiqui" userId="96bb672f4a89912b" providerId="LiveId" clId="{A8B009FD-9389-4E07-BCFA-EC92353844F4}" dt="2026-06-22T04:07:32.953" v="304" actId="1076"/>
          <ac:picMkLst>
            <pc:docMk/>
            <pc:sldMk cId="4205751783" sldId="266"/>
            <ac:picMk id="4" creationId="{C80A17FE-2124-7B58-6F4B-BCAE0A119D9A}"/>
          </ac:picMkLst>
        </pc:picChg>
      </pc:sldChg>
      <pc:sldChg chg="modSp new mod">
        <pc:chgData name="saif siddiqui" userId="96bb672f4a89912b" providerId="LiveId" clId="{A8B009FD-9389-4E07-BCFA-EC92353844F4}" dt="2026-06-21T09:32:40.375" v="216" actId="20577"/>
        <pc:sldMkLst>
          <pc:docMk/>
          <pc:sldMk cId="1984907277" sldId="267"/>
        </pc:sldMkLst>
        <pc:spChg chg="mod">
          <ac:chgData name="saif siddiqui" userId="96bb672f4a89912b" providerId="LiveId" clId="{A8B009FD-9389-4E07-BCFA-EC92353844F4}" dt="2026-06-21T09:31:23.618" v="111" actId="123"/>
          <ac:spMkLst>
            <pc:docMk/>
            <pc:sldMk cId="1984907277" sldId="267"/>
            <ac:spMk id="2" creationId="{D9919A69-DBD0-7F98-A9D9-4F06B9E411C8}"/>
          </ac:spMkLst>
        </pc:spChg>
        <pc:spChg chg="mod">
          <ac:chgData name="saif siddiqui" userId="96bb672f4a89912b" providerId="LiveId" clId="{A8B009FD-9389-4E07-BCFA-EC92353844F4}" dt="2026-06-21T09:32:40.375" v="216" actId="20577"/>
          <ac:spMkLst>
            <pc:docMk/>
            <pc:sldMk cId="1984907277" sldId="267"/>
            <ac:spMk id="3" creationId="{B3D239C6-4659-F82A-3547-A1C76E7396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306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681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10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731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05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17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70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773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20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195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1265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02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1925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4584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2700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93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26332-3C53-40AE-99D8-735587D0B9F8}" type="datetimeFigureOut">
              <a:rPr lang="en-IN" smtClean="0"/>
              <a:t>22-06-2026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329557-B65B-4A2D-8C26-3E0258B7199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45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jayce-o.blogspot.com/2013/09/50-top-examples-of-thank-you-cards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9A69-DBD0-7F98-A9D9-4F06B9E4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290" y="365125"/>
            <a:ext cx="9436510" cy="1758643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239C6-4659-F82A-3547-A1C76E739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7728" y="2517057"/>
            <a:ext cx="8876071" cy="36599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TOPIC: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CONSTITUTION</a:t>
            </a:r>
          </a:p>
          <a:p>
            <a:pPr marL="0" indent="0">
              <a:buNone/>
            </a:pP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Saniya Usmani                                                                                            Shashwat Singhal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490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5383-2F6C-8620-E9BE-FFF384AF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Constitution?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647C9-5555-000F-D9A9-90B89194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constitution is the supreme law of a country.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defines the powers and duties of the government.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protects the rights of citizens.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 framework for governance. </a:t>
            </a:r>
          </a:p>
          <a:p>
            <a:endParaRPr lang="en-IN" dirty="0"/>
          </a:p>
        </p:txBody>
      </p:sp>
      <p:pic>
        <p:nvPicPr>
          <p:cNvPr id="4" name="Picture 3" descr="1500199-constitution-day.jpg (1200×720)">
            <a:extLst>
              <a:ext uri="{FF2B5EF4-FFF2-40B4-BE49-F238E27FC236}">
                <a16:creationId xmlns:a16="http://schemas.microsoft.com/office/drawing/2014/main" id="{6BDB7D45-AD59-F5A4-50AA-33869743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3383" y="4582390"/>
            <a:ext cx="2680854" cy="20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46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DEA0-3E0C-DA30-891E-4BBF4F45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of the Constitution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E638-3AF6-95CD-A9D7-8EE2C0BC7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Constituent Assembly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Formed in 1946.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Consisted of 299 members.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Worked for nearly 3 years.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Adopted on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November 1949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 into effect on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January 1950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199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8AD9D-6C63-E747-16C6-9F6C1C83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B. R. Ambedkar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801E1-BEF1-5140-E386-8DAEC27B4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Father of the Indian Constitution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Chairman of the Drafting Committee. </a:t>
            </a:r>
          </a:p>
          <a:p>
            <a:pPr marL="0" indent="0">
              <a:buNone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Played a key role in framing the Constitution. </a:t>
            </a:r>
          </a:p>
          <a:p>
            <a:pPr marL="0" indent="0">
              <a:buNone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Advocated equality, justice, and fundamental rights. </a:t>
            </a:r>
          </a:p>
          <a:p>
            <a:pPr marL="0" indent="0">
              <a:buNone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contributions are remembered nationwide.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CC37A-E851-D7A0-84C7-999CE146A02D}"/>
              </a:ext>
            </a:extLst>
          </p:cNvPr>
          <p:cNvSpPr txBox="1"/>
          <p:nvPr/>
        </p:nvSpPr>
        <p:spPr>
          <a:xfrm>
            <a:off x="3047134" y="3249529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CECE79-4492-075D-5B90-B1C9BC79C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227" y="198083"/>
            <a:ext cx="3325091" cy="262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9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2851-D455-915E-601C-82CF2F42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the Indian Constitution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DE37D-7550-EF75-73C2-DC9AFAFA6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Features: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Written and detailed Constitution.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Parliamentary system of government.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Federal system with a strong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judiciary.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Secular and democratic nation. </a:t>
            </a:r>
          </a:p>
          <a:p>
            <a:endParaRPr lang="en-IN" dirty="0"/>
          </a:p>
        </p:txBody>
      </p:sp>
      <p:pic>
        <p:nvPicPr>
          <p:cNvPr id="4" name="Picture 3" descr="constitution.jpg (1200×799)">
            <a:extLst>
              <a:ext uri="{FF2B5EF4-FFF2-40B4-BE49-F238E27FC236}">
                <a16:creationId xmlns:a16="http://schemas.microsoft.com/office/drawing/2014/main" id="{C80A17FE-2124-7B58-6F4B-BCAE0A11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4782" y="4769427"/>
            <a:ext cx="2815936" cy="186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5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E775-337B-77E0-08C8-B84F40F6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Preamble</a:t>
            </a:r>
            <a:br>
              <a:rPr lang="en-I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866A-0BC1-53DD-D164-77848A85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1132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Preamble declares India to be: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Sovereign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Socialist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Secular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Democratic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Republic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aims to secure: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Justice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Liberty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Equality </a:t>
            </a:r>
          </a:p>
          <a:p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Fraternity </a:t>
            </a:r>
          </a:p>
          <a:p>
            <a:endParaRPr lang="en-IN" dirty="0"/>
          </a:p>
        </p:txBody>
      </p:sp>
      <p:pic>
        <p:nvPicPr>
          <p:cNvPr id="4" name="Picture 3" descr="15725179.png (905×1280)">
            <a:extLst>
              <a:ext uri="{FF2B5EF4-FFF2-40B4-BE49-F238E27FC236}">
                <a16:creationId xmlns:a16="http://schemas.microsoft.com/office/drawing/2014/main" id="{F217B2CA-AE77-71A1-4A01-9A19376BC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264" y="841664"/>
            <a:ext cx="4143431" cy="579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7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D602-2F58-8D31-4770-5BECCFFB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Rights</a:t>
            </a:r>
            <a:b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66F37-6FED-7A14-54C2-D22830995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of Citizens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Equality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Freedom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against Exploitation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Freedom of Religion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and Educational Rights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Constitutional Remedies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 descr="Fundamental-rights-of-India.png (2000×1200)">
            <a:extLst>
              <a:ext uri="{FF2B5EF4-FFF2-40B4-BE49-F238E27FC236}">
                <a16:creationId xmlns:a16="http://schemas.microsoft.com/office/drawing/2014/main" id="{1B70B0A8-7333-7203-93F1-27DDDE5F8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028" y="394854"/>
            <a:ext cx="3393932" cy="27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0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0290-635A-5922-821B-BA5060A44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Duties</a:t>
            </a:r>
            <a:br>
              <a:rPr lang="en-IN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0E14E-05CB-5A76-313A-BD153ABDE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Duties of Citizens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 the Constitution.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national unity.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Safeguard public property.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harmony and brotherhood.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the environment.</a:t>
            </a:r>
          </a:p>
          <a:p>
            <a:endParaRPr lang="en-IN" dirty="0"/>
          </a:p>
        </p:txBody>
      </p:sp>
      <p:pic>
        <p:nvPicPr>
          <p:cNvPr id="4" name="Picture 3" descr="Fundamental-Duties-1024x614.jpg (1024×614)">
            <a:extLst>
              <a:ext uri="{FF2B5EF4-FFF2-40B4-BE49-F238E27FC236}">
                <a16:creationId xmlns:a16="http://schemas.microsoft.com/office/drawing/2014/main" id="{B1325494-F0FF-5D53-7178-0B631EDFB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391" y="394854"/>
            <a:ext cx="4082528" cy="269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3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115C-E926-00E6-082E-1B45CC806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Directive Principles of State Policy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BB648-B1C6-4380-9613-855DDA141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Guidelines for Government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social and economic welfare.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inequalities.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public health.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education and justice.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welfare state.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principles are not legally enforceable but guide government policies.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372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5F54A-DC95-298E-6FDD-94E10A08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br>
              <a:rPr lang="en-I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A61D6-4F69-8F42-6B14-55BB72F7E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the Constitution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Ensures democracy and rule of law.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Protects citizens' rights.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Maintains unity in diversity.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Guides the functioning of the nation.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as the foundation of modern India.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2950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5C2E-0591-2D5A-FF98-2A2EE56B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F78559-40F3-C2D4-C1DF-C063DEDA2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2582" y="1304362"/>
            <a:ext cx="7543799" cy="4711973"/>
          </a:xfrm>
        </p:spPr>
      </p:pic>
    </p:spTree>
    <p:extLst>
      <p:ext uri="{BB962C8B-B14F-4D97-AF65-F5344CB8AC3E}">
        <p14:creationId xmlns:p14="http://schemas.microsoft.com/office/powerpoint/2010/main" val="137179306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345</Words>
  <Application>Microsoft Office PowerPoint</Application>
  <PresentationFormat>Widescreen</PresentationFormat>
  <Paragraphs>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Wisp</vt:lpstr>
      <vt:lpstr>RESEARCH PROJECT REPORT IN FULFILMENT OF SUMMER INTERNSHIP PROJECT</vt:lpstr>
      <vt:lpstr> What is a Constitution? </vt:lpstr>
      <vt:lpstr> Making of the Constitution </vt:lpstr>
      <vt:lpstr> Dr. B. R. Ambedkar </vt:lpstr>
      <vt:lpstr> Features of the Indian Constitution </vt:lpstr>
      <vt:lpstr> Preamble </vt:lpstr>
      <vt:lpstr> Fundamental Rights </vt:lpstr>
      <vt:lpstr> Fundamental Duties </vt:lpstr>
      <vt:lpstr> Directive Principles of State Policy </vt:lpstr>
      <vt:lpstr> Conclusion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2026-06-21T09:26:21Z</dcterms:created>
  <dcterms:modified xsi:type="dcterms:W3CDTF">2026-06-22T04:15:40Z</dcterms:modified>
</cp:coreProperties>
</file>